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348"/>
    <p:restoredTop sz="94861"/>
  </p:normalViewPr>
  <p:slideViewPr>
    <p:cSldViewPr snapToGrid="0" snapToObjects="1">
      <p:cViewPr varScale="1">
        <p:scale>
          <a:sx n="86" d="100"/>
          <a:sy n="86" d="100"/>
        </p:scale>
        <p:origin x="-122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237A7-1168-CC4F-AABA-DD050799C6D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56B8-65AE-FD49-92BB-885355B927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959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756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29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755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272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091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29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130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273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673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417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903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93052-F856-3C4F-8A02-24FC478BA9E9}" type="datetimeFigureOut">
              <a:rPr lang="en-US" smtClean="0"/>
              <a:pPr/>
              <a:t>18-Apr-18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465C-F583-EA47-AE87-6EDF9BE5F8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193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7.xml"/><Relationship Id="rId1" Type="http://schemas.openxmlformats.org/officeDocument/2006/relationships/video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05554" y="6270172"/>
            <a:ext cx="7000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Video </a:t>
            </a:r>
            <a:r>
              <a:rPr lang="en-US" dirty="0" smtClean="0"/>
              <a:t>S3 - </a:t>
            </a:r>
            <a:r>
              <a:rPr lang="en-US" dirty="0" smtClean="0"/>
              <a:t>Mitral </a:t>
            </a:r>
            <a:r>
              <a:rPr lang="en-US" dirty="0" smtClean="0"/>
              <a:t>Valve </a:t>
            </a:r>
            <a:r>
              <a:rPr lang="en-US" dirty="0" smtClean="0"/>
              <a:t>Opening (MVO)</a:t>
            </a:r>
            <a:endParaRPr lang="en-US" dirty="0"/>
          </a:p>
        </p:txBody>
      </p:sp>
      <p:pic>
        <p:nvPicPr>
          <p:cNvPr id="5" name="media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59994" y="301853"/>
            <a:ext cx="6891212" cy="576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243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2471</TotalTime>
  <Words>9</Words>
  <Application>Microsoft Office PowerPoint</Application>
  <PresentationFormat>Custom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pc</cp:lastModifiedBy>
  <cp:revision>56</cp:revision>
  <dcterms:created xsi:type="dcterms:W3CDTF">2017-01-30T21:54:08Z</dcterms:created>
  <dcterms:modified xsi:type="dcterms:W3CDTF">2018-04-18T11:28:06Z</dcterms:modified>
</cp:coreProperties>
</file>